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96" r:id="rId4"/>
    <p:sldId id="262" r:id="rId5"/>
    <p:sldId id="286" r:id="rId6"/>
    <p:sldId id="278" r:id="rId7"/>
    <p:sldId id="308" r:id="rId8"/>
    <p:sldId id="259" r:id="rId9"/>
    <p:sldId id="265" r:id="rId10"/>
    <p:sldId id="260" r:id="rId11"/>
    <p:sldId id="283" r:id="rId12"/>
    <p:sldId id="263" r:id="rId13"/>
    <p:sldId id="264" r:id="rId14"/>
    <p:sldId id="294" r:id="rId15"/>
    <p:sldId id="267" r:id="rId16"/>
    <p:sldId id="268" r:id="rId17"/>
    <p:sldId id="281" r:id="rId18"/>
    <p:sldId id="270" r:id="rId19"/>
    <p:sldId id="282" r:id="rId20"/>
    <p:sldId id="266" r:id="rId21"/>
    <p:sldId id="269" r:id="rId22"/>
    <p:sldId id="306" r:id="rId23"/>
    <p:sldId id="279" r:id="rId24"/>
    <p:sldId id="304" r:id="rId25"/>
    <p:sldId id="301" r:id="rId26"/>
    <p:sldId id="303" r:id="rId27"/>
    <p:sldId id="285" r:id="rId28"/>
    <p:sldId id="288" r:id="rId29"/>
    <p:sldId id="287" r:id="rId30"/>
    <p:sldId id="290" r:id="rId31"/>
    <p:sldId id="307" r:id="rId32"/>
    <p:sldId id="305" r:id="rId33"/>
    <p:sldId id="309" r:id="rId34"/>
    <p:sldId id="310" r:id="rId35"/>
    <p:sldId id="27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30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306"/>
            <p14:sldId id="279"/>
            <p14:sldId id="304"/>
            <p14:sldId id="301"/>
            <p14:sldId id="303"/>
            <p14:sldId id="285"/>
            <p14:sldId id="288"/>
            <p14:sldId id="287"/>
            <p14:sldId id="290"/>
            <p14:sldId id="307"/>
            <p14:sldId id="305"/>
            <p14:sldId id="309"/>
            <p14:sldId id="31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721"/>
  </p:normalViewPr>
  <p:slideViewPr>
    <p:cSldViewPr snapToGrid="0" snapToObjects="1">
      <p:cViewPr>
        <p:scale>
          <a:sx n="123" d="100"/>
          <a:sy n="123" d="100"/>
        </p:scale>
        <p:origin x="1088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6/12/16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7" y="1831542"/>
            <a:ext cx="3283740" cy="42576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1" y="1831542"/>
            <a:ext cx="4036291" cy="20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046452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Real-time messaging during test run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85255"/>
            <a:ext cx="7770813" cy="5312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1" y="1973550"/>
            <a:ext cx="7759501" cy="4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5" y="1365250"/>
            <a:ext cx="4947302" cy="4760913"/>
          </a:xfr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Post-build emails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smtClean="0"/>
              <a:t>Build description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1782907"/>
            <a:ext cx="4241800" cy="2489200"/>
          </a:xfrm>
        </p:spPr>
      </p:pic>
    </p:spTree>
    <p:extLst>
      <p:ext uri="{BB962C8B-B14F-4D97-AF65-F5344CB8AC3E}">
        <p14:creationId xmlns:p14="http://schemas.microsoft.com/office/powerpoint/2010/main" val="13678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emailable-report.html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354019"/>
            <a:ext cx="4752206" cy="333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0" y="1354019"/>
            <a:ext cx="3571019" cy="52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Schedule various report templates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30" y="1868488"/>
            <a:ext cx="1406753" cy="4257675"/>
          </a:xfrm>
        </p:spPr>
      </p:pic>
    </p:spTree>
    <p:extLst>
      <p:ext uri="{BB962C8B-B14F-4D97-AF65-F5344CB8AC3E}">
        <p14:creationId xmlns:p14="http://schemas.microsoft.com/office/powerpoint/2010/main" val="9293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0024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report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409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CSV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TestRail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185094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JMeter</a:t>
            </a:r>
            <a:r>
              <a:rPr lang="en-US" sz="4000" dirty="0" smtClean="0"/>
              <a:t> + Jira + TestRail + Slack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Jenkins +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+ TestRail + Slack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38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 Jira bug if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" y="4210156"/>
            <a:ext cx="9144000" cy="264784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276403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45549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Close Jira bug if UI test passed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62338"/>
            <a:ext cx="7770813" cy="3308666"/>
          </a:xfrm>
        </p:spPr>
      </p:pic>
    </p:spTree>
    <p:extLst>
      <p:ext uri="{BB962C8B-B14F-4D97-AF65-F5344CB8AC3E}">
        <p14:creationId xmlns:p14="http://schemas.microsoft.com/office/powerpoint/2010/main" val="35852237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Jira bug if </a:t>
            </a:r>
            <a:r>
              <a:rPr lang="en-US" dirty="0" smtClean="0"/>
              <a:t>API test </a:t>
            </a:r>
            <a:r>
              <a:rPr lang="en-US" dirty="0"/>
              <a:t>passed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913" y="1390506"/>
            <a:ext cx="3952586" cy="4257675"/>
          </a:xfrm>
        </p:spPr>
      </p:pic>
    </p:spTree>
    <p:extLst>
      <p:ext uri="{BB962C8B-B14F-4D97-AF65-F5344CB8AC3E}">
        <p14:creationId xmlns:p14="http://schemas.microsoft.com/office/powerpoint/2010/main" val="150762215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Project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44" y="977534"/>
            <a:ext cx="2626013" cy="5426565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6115"/>
            <a:ext cx="7770813" cy="4856758"/>
          </a:xfr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Selenium IDE to help record objects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78" y="1380115"/>
            <a:ext cx="4112856" cy="4257675"/>
          </a:xfrm>
        </p:spPr>
      </p:pic>
    </p:spTree>
    <p:extLst>
      <p:ext uri="{BB962C8B-B14F-4D97-AF65-F5344CB8AC3E}">
        <p14:creationId xmlns:p14="http://schemas.microsoft.com/office/powerpoint/2010/main" val="5964114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15812</TotalTime>
  <Words>277</Words>
  <Application>Microsoft Macintosh PowerPoint</Application>
  <PresentationFormat>On-screen Show (4:3)</PresentationFormat>
  <Paragraphs>84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Calisto MT</vt:lpstr>
      <vt:lpstr>Wingdings</vt:lpstr>
      <vt:lpstr>Story</vt:lpstr>
      <vt:lpstr>  Test Automation Framework</vt:lpstr>
      <vt:lpstr>Automation Stack</vt:lpstr>
      <vt:lpstr>Benefits</vt:lpstr>
      <vt:lpstr>How?</vt:lpstr>
      <vt:lpstr>Java Project </vt:lpstr>
      <vt:lpstr>Convert TestRail test cases to TestNG methods</vt:lpstr>
      <vt:lpstr>Selenium IDE to help record objects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 during test run</vt:lpstr>
      <vt:lpstr>TestRail results</vt:lpstr>
      <vt:lpstr>Retry failed tests</vt:lpstr>
      <vt:lpstr>Parsed Console Output for Jenkins build</vt:lpstr>
      <vt:lpstr>Post-build emails</vt:lpstr>
      <vt:lpstr>Jenkins Build description</vt:lpstr>
      <vt:lpstr>Built-in Reports</vt:lpstr>
      <vt:lpstr>Schedule various report templates</vt:lpstr>
      <vt:lpstr>TestRail reports</vt:lpstr>
      <vt:lpstr>Sample report</vt:lpstr>
      <vt:lpstr>Jmeter + CSV</vt:lpstr>
      <vt:lpstr>JMeter + TestRail</vt:lpstr>
      <vt:lpstr>Jenkins + JMeter</vt:lpstr>
      <vt:lpstr>JMeter + Jira + TestRail + Slack</vt:lpstr>
      <vt:lpstr>Jenkins + JMeter + TestRail + Slack</vt:lpstr>
      <vt:lpstr>Post Jira bug if…</vt:lpstr>
      <vt:lpstr>Close Jira bug if UI test passed</vt:lpstr>
      <vt:lpstr>Close Jira bug if API test passed</vt:lpstr>
      <vt:lpstr>Q &amp; A 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242</cp:revision>
  <dcterms:created xsi:type="dcterms:W3CDTF">2015-04-06T19:59:47Z</dcterms:created>
  <dcterms:modified xsi:type="dcterms:W3CDTF">2016-06-12T16:12:21Z</dcterms:modified>
</cp:coreProperties>
</file>